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cca1e9f584350cd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cca1e9f584350cd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5fcfcbd8f157ab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5fcfcbd8f157ab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cca1e9f584350cd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cca1e9f584350cd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c8c650790e3cc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3c8c650790e3cc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3c8c650790e3cc9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3c8c650790e3cc9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cca1e9f584350cd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cca1e9f584350cd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a3c8822ac8834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a3c8822ac8834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e7a8cbc4242816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e7a8cbc4242816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3c8c650790e3cc9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3c8c650790e3cc9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e7a8cbc4242816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e7a8cbc4242816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e7a8cbc42428164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e7a8cbc42428164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9631a6c7a362f0b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9631a6c7a362f0b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7a8cbc4242816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e7a8cbc4242816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e7a8cbc4242816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e7a8cbc4242816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target.com/p/being-frenshe-women-s-hair-body-linen-mist-body-spray-with-essential-oils/-/A-95015750?preselect=91199821#lnk=sametab" TargetMode="External"/><Relationship Id="rId4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ae.com/us/en/p/aerie/tops/jackets/offline-by-aerie-puffer-jacket/2168_2177_073?menu=cat1090003&amp;ip=off&amp;utm_source=google&amp;utm_medium=pla&amp;utm_content=aerie&amp;utm_campaign=nogender_tops_general&amp;utm_term=nonbrand&amp;utm_id=20001158336&amp;gad_source=1&amp;gad_campaignid=20001158336&amp;gbraid=0AAAAADovoqJ9ezYDodhWpEuh7GTwLyiZ4&amp;gclid=CjwKCAiA8vXIBhAtEiwAf3B-g-CNd2kjoKNzLybyfXQgZigBBagco6Lj61lbQzhz8gm4FJO_zA8SZxoCulcQAvD_BwE" TargetMode="External"/><Relationship Id="rId4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realityracing.co/products/washed-moto-inspired-hoodie?variant=50887721615680&amp;country=US&amp;currency=USD&amp;utm_medium=product_sync&amp;utm_source=google&amp;utm_content=sag_organic&amp;utm_campaign=sag_organic&amp;tw_source=google&amp;tw_adid=&amp;tw_campaign=22103180302&amp;gad_source=1&amp;gad_campaignid=22103377192&amp;gbraid=0AAAAAqj4z8RZ4If8iH0lTB44CmmhBFxJm&amp;gclid=CjwKCAiA_dDIBhB6EiwAvzc1cGUVOU72Tzcu5frLRG9BTDzZxkHdq_tsteiiGlSXObECrq9Fz1cNgxoCN0QQAvD_BwE" TargetMode="External"/><Relationship Id="rId4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hollisterco.com/shop/us/p/relaxed-manchester-city-graphic-hoodie-59717819?categoryId=614330499&amp;faceout=model&amp;seq=09&amp;pagefm=navigation-grid&amp;prodvm=navigation-grid" TargetMode="External"/><Relationship Id="rId4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us.brandymelville.com/products/christy-hoodie-37" TargetMode="External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hollisterco.com/shop/us/p/baggy-sweatpants-60263870?seq=09?seq=09&amp;utm_source=googleshopping&amp;adpos=&amp;scid=scplp662818338&amp;sc_intid=662818338&amp;cmp=PLA:EVG:20:HCo:D:USCA:X:GGL:X:SHOP:X:X:X:X:x:HCO_Google_Shopping_DEF_PMAX_US_Fleece_X__&amp;gclsrc=aw.ds&amp;gad_source=1&amp;gad_campaignid=22698531767&amp;gbraid=0AAAAADw3OcL0NB-n6Qk6qSUb79psZDTWl&amp;gclid=CjwKCAiA8vXIBhAtEiwAf3B-gz6t5icNzNlaHtSfDhPOdqE3GjCGSK4WrP5FiulZZwRBElaCEg8Q-hoCTasQAvD_BwE" TargetMode="External"/><Relationship Id="rId4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walmart.com/ip/Full-Size-Bed-Frame-11-2-Height-Classic-Metal-Platform-Frame-Foundation-Iron-Art-Headboard-Footboard-Under-Storage-No-Box-Spring-Needed-Heavy-Duty-Sl/3899305473?wmlspartner=wlpa&amp;selectedSellerId=101122433&amp;wmlspartner=wlpa&amp;cn=FY25-ENTP-PMAX_cnv_dps_dsn_dis_ad_entp_e_n&amp;gclsrc=aw.ds&amp;adid=222222222983899305473_101122433_0000000000_21407473164&amp;wl0=&amp;wl1=x&amp;wl2=m&amp;wl3=&amp;wl4=&amp;wl5=9015028&amp;wl6=&amp;wl7=&amp;wl8=&amp;wl9=pla&amp;wl10=537693045&amp;wl11=online&amp;wl12=3899305473_101122433&amp;veh=sem&amp;gad_source=1&amp;gad_campaignid=21690411341&amp;gbraid=0AAAAADmfBIqhBqzvEuxZSDtydow5ghLnd&amp;gclid=CjwKCAiA8vXIBhAtEiwAf3B-g2kZxBVd9efzVkzOb3j4L0a0DY_gpTTRgxkzblkdy-itYg9mOE3YghoCus0QAvD_BwE" TargetMode="External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shop.lululemon.com/p/bags/Never-Lost-Key-Chain/_/prod8890017?color=73456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store.calicocritters.com/limited-edition/CC4067.html" TargetMode="External"/><Relationship Id="rId4" Type="http://schemas.openxmlformats.org/officeDocument/2006/relationships/hyperlink" Target="https://store.calicocritters.com/limited-edition/CC4067.html" TargetMode="External"/><Relationship Id="rId5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coachoutlet.com/products/mini-skinny-id-case-in-signature-canvas/CW870-IMYLY.html" TargetMode="External"/><Relationship Id="rId4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target.com/p/pig-weighted-plush-kids-39-throw-pillow-pillowfort-8482/-/A-91237710#lnk=sametab" TargetMode="External"/><Relationship Id="rId4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ulta.com/p/moroccanoil-treatment-hair-oil-pimprod2052832?sku=2644186" TargetMode="Externa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Perfume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Moon milk</a:t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Puffer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Medium</a:t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9447" y="365731"/>
            <a:ext cx="4654649" cy="373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Hoodie</a:t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50% off rn</a:t>
            </a:r>
            <a:endParaRPr/>
          </a:p>
        </p:txBody>
      </p:sp>
      <p:sp>
        <p:nvSpPr>
          <p:cNvPr id="128" name="Google Shape;128;p24"/>
          <p:cNvSpPr txBox="1"/>
          <p:nvPr/>
        </p:nvSpPr>
        <p:spPr>
          <a:xfrm>
            <a:off x="950976" y="2147011"/>
            <a:ext cx="72420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0609" y="723565"/>
            <a:ext cx="4026175" cy="405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80280" y="330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Hoodie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large</a:t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9953" y="0"/>
            <a:ext cx="434409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Hoodie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 rotWithShape="1">
          <a:blip r:embed="rId4">
            <a:alphaModFix/>
          </a:blip>
          <a:srcRect b="19939" l="0" r="0" t="19783"/>
          <a:stretch/>
        </p:blipFill>
        <p:spPr>
          <a:xfrm>
            <a:off x="2825825" y="293825"/>
            <a:ext cx="3492351" cy="455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Pants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Medium</a:t>
            </a:r>
            <a:endParaRPr/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5788" y="222513"/>
            <a:ext cx="3758780" cy="469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Chicago on wednesday january 21st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 buy my own concert ticket i just need a way to chicago 😭😭😭😭😭😭😭😭All i want😭😭😭😭😭😭😭😭😭😭😭😭😭😭😭😭😭😭😭😭😭😭😭😭😭😭 Someone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Stocking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211021" y="114063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Blind bags go to five below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Pimple patches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Bed</a:t>
            </a:r>
            <a:r>
              <a:rPr lang="en"/>
              <a:t> full size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</a:t>
            </a:r>
            <a:r>
              <a:rPr lang="en"/>
              <a:t>mattress no more loft bed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 rotWithShape="1">
          <a:blip r:embed="rId4">
            <a:alphaModFix/>
          </a:blip>
          <a:srcRect b="28511" l="0" r="0" t="22406"/>
          <a:stretch/>
        </p:blipFill>
        <p:spPr>
          <a:xfrm>
            <a:off x="3909025" y="1152475"/>
            <a:ext cx="3598250" cy="3991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Key chain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want the black and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Gold one not this one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4852" y="0"/>
            <a:ext cx="3574298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Key chain to put on the other </a:t>
            </a:r>
            <a:r>
              <a:rPr lang="en" u="sng">
                <a:solidFill>
                  <a:schemeClr val="hlink"/>
                </a:solidFill>
                <a:hlinkClick r:id="rId4"/>
              </a:rPr>
              <a:t>keychain 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8425" y="1152475"/>
            <a:ext cx="3907124" cy="379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1" y="424327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Wallet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like the red one but black and gold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If they </a:t>
            </a:r>
            <a:r>
              <a:rPr lang="en"/>
              <a:t>don’t have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0641" y="-1921897"/>
            <a:ext cx="5702574" cy="820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Pig</a:t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5154" y="1017725"/>
            <a:ext cx="3793050" cy="379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Hair oil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Small one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0858" y="568000"/>
            <a:ext cx="4231974" cy="434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